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27" autoAdjust="0"/>
    <p:restoredTop sz="9459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11:01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11:01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5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7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2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2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5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3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6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69"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0"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54"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55"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56"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2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25"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26"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38"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4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4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09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09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09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09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4038483905"/>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095" name="CorelDRAW" r:id="rId43" imgW="2687911" imgH="1053163" progId="CorelDraw.Graphic.22">
                  <p:embed/>
                </p:oleObj>
              </mc:Choice>
              <mc:Fallback>
                <p:oleObj name="CorelDRAW" r:id="rId43" imgW="2687911" imgH="1053163"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09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Building for the metaverse with Microsoft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1370</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Myriad Pro</vt:lpstr>
      <vt:lpstr>Arial</vt:lpstr>
      <vt:lpstr>Quicksand</vt:lpstr>
      <vt:lpstr>Consolas</vt:lpstr>
      <vt:lpstr>Segoe UI</vt:lpstr>
      <vt:lpstr>White Template</vt:lpstr>
      <vt:lpstr>CorelDRAW</vt:lpstr>
      <vt:lpstr>Presentación de PowerPoint</vt:lpstr>
      <vt:lpstr>Building for the metaverse with Microsoft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77</cp:revision>
  <dcterms:created xsi:type="dcterms:W3CDTF">2019-08-09T15:41:27Z</dcterms:created>
  <dcterms:modified xsi:type="dcterms:W3CDTF">2022-03-14T22:01:51Z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